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08"/>
    <p:restoredTop sz="94687"/>
  </p:normalViewPr>
  <p:slideViewPr>
    <p:cSldViewPr snapToGrid="0">
      <p:cViewPr>
        <p:scale>
          <a:sx n="99" d="100"/>
          <a:sy n="99" d="100"/>
        </p:scale>
        <p:origin x="352" y="1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FE8A25-2593-4A88-B553-FB4A7595B9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3F6359B-52C7-1B89-99C1-E4C630A75C0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8DE344-1969-31FB-9072-64BE050C58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CBD48-59BB-00A7-0C5B-52413F785F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DE7C24-9FE6-B49A-91FC-84F2D785AB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396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3238A5-B07C-E917-46BB-41E5D67BF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79191FC-DCFD-2409-F59A-717D7CE75B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E14BA4-68CA-7887-EEE5-81613131D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432EF8-CD26-3686-F988-CC24546413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B929F5-9F71-532C-5545-2EE5468E2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236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0C70E7F-B5F8-814B-6173-BE9C768EC2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061A9F8-D15D-A6B4-AF6A-1EE8366F49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CD3BB56-3441-F193-B434-B07A12BC53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5BABA6-182C-66EC-3A17-2E3FB2171C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89158B-7883-09AC-5C40-B16E3242A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30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C01645-8BF1-ADD8-A331-94D236030C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2A2EF0-62DC-A1EB-29D8-540A5C2E84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637110-5D07-6550-630E-8D4D201BD2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1790DD-FA2A-D8DE-0EEA-94ACFE884D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CD8DE1-3BAC-2D8C-6DF3-6C812E07DC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2116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F5F70-4340-CB27-2747-93CB72CC36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5D0E5D-5494-2B6E-0D13-EF5FB1C223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1F1A12-49DF-3B86-5D3D-43AD896398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E2B874-2C4D-2C7A-E503-91EFC7A3F2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89A8FC-A0FC-CCD8-EB6D-B3F5B1D0C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1249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47E6E-DA94-4292-F0CF-71CD9E7E78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CE9605-C359-F966-F90F-A965482F0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6C932E-7877-2E3D-1E07-1788337675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D7041D-4B0F-EDA0-9C3E-D9E14EF048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BC1E80-927C-F635-EFDD-7DD6AF289A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DBFFD5-F770-6176-7F62-25644E5A3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380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489C4-E456-DCC4-47FC-DECA12313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C90B73-8562-AC82-1095-411C676A8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0B90A-86BC-DC24-5953-A5B3729D932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576E90E-84F2-7E37-B980-E10D2166A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6166944-E0AB-C93C-CD85-9E82E0A88DC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9AD8BAA-E902-1E5A-F0D7-67034EB94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95D59E8-B221-6CF2-F94F-EAA5CBD16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43B379-5D83-DACB-86D3-9E3CD50F4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5537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87103F-B273-5CF8-A520-C74E9C5A31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1072792-8543-653B-AF47-674636EE6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7932A4-C316-53DD-3EB6-F50EDB19F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9C8DAA-909D-086B-C52F-6408BFB51B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27367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CDF1DD-0D4B-DA31-291C-A7754A22FF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3E223EC-ACBA-5C1B-0121-276CE50E9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0F66BEF-A654-CFF0-37D5-2152875EEF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21275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F52FA-502A-FBD4-4A5B-A798D34B27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98C2F-8E79-295F-E153-C7E21FF8DCA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64C9F9F-E768-C7B4-5858-857815342A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4BF40C-8114-24BD-FCF3-E12E991F5F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80C9D1-98F4-5D0C-57E5-8E477350A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B8B770-F897-62C3-0680-F7B70563B6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76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EA0E15-D3DD-4768-0C3F-F82287DF6D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7EAA5-53A8-7BA6-6CAB-0423BB1D4C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BD913D-0C67-A442-E638-E6EEB79C07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14F07F9-72EB-111C-10F4-E1361A7B97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E302077-E432-CD2B-7EFF-F88772A129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40A48E-20F6-75B1-288F-7CBD87C65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10647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02C193A-B144-F056-DE5F-70E7878A39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C11596-3933-9754-F051-D413D3FA8E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38BCD1A-CE49-A37D-7D18-58A0FE3BD2D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E91860A-5CC8-AF41-B913-F63EE29DF864}" type="datetimeFigureOut">
              <a:rPr lang="en-US" smtClean="0"/>
              <a:t>6/27/24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FA71C0-D815-F84C-A7AC-C7BA414083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66BC78-6BA9-58E1-7E5A-BC42842993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F0D94AA-47C9-604E-8D22-0B2FA9B6D60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19968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D27DAF-CA97-9F95-CB93-CA214D4B9E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Crafting Intelligent Python Apps with Retrieval-Augmented Generation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90B1BD4-19F4-FAC1-2A1F-43560EE73FF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Joe </a:t>
            </a:r>
            <a:r>
              <a:rPr lang="en-US" dirty="0" err="1"/>
              <a:t>Steinbring</a:t>
            </a:r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joe@jws.app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5465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F512E4-C5ED-26CC-BBAD-48B483E529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a Large language models is trained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2D616E-2C8F-7674-CB22-40310963AC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09800" y="1690688"/>
            <a:ext cx="7772400" cy="4441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2646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D2C75-96AF-A7E3-07AE-5632F0A51C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Meta’s Llama 3 was trained on 15 trillion tokens</a:t>
            </a:r>
          </a:p>
        </p:txBody>
      </p:sp>
      <p:pic>
        <p:nvPicPr>
          <p:cNvPr id="5" name="Content Placeholder 4" descr="A screenshot of a web page&#10;&#10;Description automatically generated">
            <a:extLst>
              <a:ext uri="{FF2B5EF4-FFF2-40B4-BE49-F238E27FC236}">
                <a16:creationId xmlns:a16="http://schemas.microsoft.com/office/drawing/2014/main" id="{0E9A704E-5B4F-7E56-FF46-956ECAF455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42295" y="1690688"/>
            <a:ext cx="7907409" cy="4351338"/>
          </a:xfrm>
        </p:spPr>
      </p:pic>
    </p:spTree>
    <p:extLst>
      <p:ext uri="{BB962C8B-B14F-4D97-AF65-F5344CB8AC3E}">
        <p14:creationId xmlns:p14="http://schemas.microsoft.com/office/powerpoint/2010/main" val="1676259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610FE-1745-0FDF-DC64-7BE2B22308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Llama 3 knows about it’s training</a:t>
            </a:r>
          </a:p>
        </p:txBody>
      </p:sp>
      <p:pic>
        <p:nvPicPr>
          <p:cNvPr id="5" name="Content Placeholder 4" descr="A screenshot of a black and white screen&#10;&#10;Description automatically generated">
            <a:extLst>
              <a:ext uri="{FF2B5EF4-FFF2-40B4-BE49-F238E27FC236}">
                <a16:creationId xmlns:a16="http://schemas.microsoft.com/office/drawing/2014/main" id="{534A4198-5D9D-EEE5-47C3-FB0CBB03F69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8007" b="-3101"/>
          <a:stretch/>
        </p:blipFill>
        <p:spPr>
          <a:xfrm>
            <a:off x="1653295" y="1690688"/>
            <a:ext cx="8885409" cy="3702704"/>
          </a:xfrm>
        </p:spPr>
      </p:pic>
    </p:spTree>
    <p:extLst>
      <p:ext uri="{BB962C8B-B14F-4D97-AF65-F5344CB8AC3E}">
        <p14:creationId xmlns:p14="http://schemas.microsoft.com/office/powerpoint/2010/main" val="42101001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CD9405-7DCC-3DC2-2BF7-812E5A68F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if I want to it to know something more?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1B2F57-3F34-02F6-F771-47D38D7DB76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Fine-tuning</a:t>
            </a:r>
          </a:p>
          <a:p>
            <a:r>
              <a:rPr lang="en-US" dirty="0"/>
              <a:t>Embedding</a:t>
            </a:r>
          </a:p>
        </p:txBody>
      </p:sp>
    </p:spTree>
    <p:extLst>
      <p:ext uri="{BB962C8B-B14F-4D97-AF65-F5344CB8AC3E}">
        <p14:creationId xmlns:p14="http://schemas.microsoft.com/office/powerpoint/2010/main" val="27840222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CB42A3-C15B-0E52-A750-EE2CA8BF03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needed for embedding?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9CA3FE-5998-7906-1230-5721C9C41B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vector database</a:t>
            </a:r>
          </a:p>
          <a:p>
            <a:r>
              <a:rPr lang="en-US" dirty="0"/>
              <a:t>A main model</a:t>
            </a:r>
          </a:p>
          <a:p>
            <a:r>
              <a:rPr lang="en-US" dirty="0"/>
              <a:t>An embedding model</a:t>
            </a:r>
          </a:p>
          <a:p>
            <a:r>
              <a:rPr lang="en-US" dirty="0"/>
              <a:t>A Rule-Based Inference Engine</a:t>
            </a:r>
          </a:p>
          <a:p>
            <a:r>
              <a:rPr lang="en-US" dirty="0"/>
              <a:t>An AI client</a:t>
            </a:r>
          </a:p>
          <a:p>
            <a:r>
              <a:rPr lang="en-US" dirty="0"/>
              <a:t>“Chunks” of data</a:t>
            </a:r>
          </a:p>
        </p:txBody>
      </p:sp>
    </p:spTree>
    <p:extLst>
      <p:ext uri="{BB962C8B-B14F-4D97-AF65-F5344CB8AC3E}">
        <p14:creationId xmlns:p14="http://schemas.microsoft.com/office/powerpoint/2010/main" val="3064931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7C943E-FB0C-F3BE-1701-E5D761CEC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chunking?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907E2B-28B2-6474-DA29-4F57F89716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needs to be broken into “chunks”</a:t>
            </a:r>
          </a:p>
          <a:p>
            <a:r>
              <a:rPr lang="en-US" dirty="0"/>
              <a:t>You want them to be a manageable size and you want an overlap between them</a:t>
            </a:r>
          </a:p>
        </p:txBody>
      </p:sp>
    </p:spTree>
    <p:extLst>
      <p:ext uri="{BB962C8B-B14F-4D97-AF65-F5344CB8AC3E}">
        <p14:creationId xmlns:p14="http://schemas.microsoft.com/office/powerpoint/2010/main" val="27751295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E335DD-6A6F-FD09-4AB8-08CB0D43B7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AE6214-D9BF-A838-5F84-A8BF170E33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Chunking and storing the data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Store vectors: [Vector A, Vector B, Vector C]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Querying the Embedding Model / Vector Database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User query: “Tell me about magic”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Embedding model converts query to Query Vector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Response Generation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Retrieve Relevant Chunks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main model receives user query + Text Chunk B + Text Chunk C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main model generates a response</a:t>
            </a:r>
          </a:p>
        </p:txBody>
      </p:sp>
    </p:spTree>
    <p:extLst>
      <p:ext uri="{BB962C8B-B14F-4D97-AF65-F5344CB8AC3E}">
        <p14:creationId xmlns:p14="http://schemas.microsoft.com/office/powerpoint/2010/main" val="25055336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</TotalTime>
  <Words>173</Words>
  <Application>Microsoft Macintosh PowerPoint</Application>
  <PresentationFormat>Widescreen</PresentationFormat>
  <Paragraphs>29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Aptos</vt:lpstr>
      <vt:lpstr>Aptos Display</vt:lpstr>
      <vt:lpstr>Arial</vt:lpstr>
      <vt:lpstr>Office Theme</vt:lpstr>
      <vt:lpstr>Crafting Intelligent Python Apps with Retrieval-Augmented Generation</vt:lpstr>
      <vt:lpstr>How a Large language models is trained</vt:lpstr>
      <vt:lpstr>Meta’s Llama 3 was trained on 15 trillion tokens</vt:lpstr>
      <vt:lpstr>What Llama 3 knows about it’s training</vt:lpstr>
      <vt:lpstr>What if I want to it to know something more?</vt:lpstr>
      <vt:lpstr>What is needed for embedding?</vt:lpstr>
      <vt:lpstr>What is chunking?</vt:lpstr>
      <vt:lpstr>Steps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Joe Steinbring</dc:creator>
  <cp:lastModifiedBy>Joe Steinbring</cp:lastModifiedBy>
  <cp:revision>1</cp:revision>
  <dcterms:created xsi:type="dcterms:W3CDTF">2024-06-28T01:58:28Z</dcterms:created>
  <dcterms:modified xsi:type="dcterms:W3CDTF">2024-06-28T02:45:36Z</dcterms:modified>
</cp:coreProperties>
</file>

<file path=docProps/thumbnail.jpeg>
</file>